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slideMasters/slideMaster60.xml" ContentType="application/vnd.openxmlformats-officedocument.presentationml.slideMaster+xml"/>
  <Override PartName="/ppt/slides/slide60.xml" ContentType="application/vnd.openxmlformats-officedocument.presentationml.slide+xml"/>
  <Override PartName="/ppt/slideMasters/slideMaster61.xml" ContentType="application/vnd.openxmlformats-officedocument.presentationml.slideMaster+xml"/>
  <Override PartName="/ppt/slides/slide61.xml" ContentType="application/vnd.openxmlformats-officedocument.presentationml.slide+xml"/>
  <Override PartName="/ppt/slideMasters/slideMaster62.xml" ContentType="application/vnd.openxmlformats-officedocument.presentationml.slideMaster+xml"/>
  <Override PartName="/ppt/slides/slide62.xml" ContentType="application/vnd.openxmlformats-officedocument.presentationml.slide+xml"/>
  <Override PartName="/ppt/slideMasters/slideMaster63.xml" ContentType="application/vnd.openxmlformats-officedocument.presentationml.slideMaster+xml"/>
  <Override PartName="/ppt/slides/slide63.xml" ContentType="application/vnd.openxmlformats-officedocument.presentationml.slide+xml"/>
  <Override PartName="/ppt/slideMasters/slideMaster64.xml" ContentType="application/vnd.openxmlformats-officedocument.presentationml.slideMaster+xml"/>
  <Override PartName="/ppt/slides/slide64.xml" ContentType="application/vnd.openxmlformats-officedocument.presentationml.slide+xml"/>
  <Override PartName="/ppt/slideMasters/slideMaster65.xml" ContentType="application/vnd.openxmlformats-officedocument.presentationml.slideMaster+xml"/>
  <Override PartName="/ppt/slides/slide65.xml" ContentType="application/vnd.openxmlformats-officedocument.presentationml.slide+xml"/>
  <Override PartName="/ppt/slideMasters/slideMaster66.xml" ContentType="application/vnd.openxmlformats-officedocument.presentationml.slideMaster+xml"/>
  <Override PartName="/ppt/slides/slide66.xml" ContentType="application/vnd.openxmlformats-officedocument.presentationml.slide+xml"/>
  <Override PartName="/ppt/slideMasters/slideMaster67.xml" ContentType="application/vnd.openxmlformats-officedocument.presentationml.slideMaster+xml"/>
  <Override PartName="/ppt/slides/slide67.xml" ContentType="application/vnd.openxmlformats-officedocument.presentationml.slide+xml"/>
  <Override PartName="/ppt/slideMasters/slideMaster68.xml" ContentType="application/vnd.openxmlformats-officedocument.presentationml.slideMaster+xml"/>
  <Override PartName="/ppt/slides/slide68.xml" ContentType="application/vnd.openxmlformats-officedocument.presentationml.slide+xml"/>
  <Override PartName="/ppt/slideMasters/slideMaster69.xml" ContentType="application/vnd.openxmlformats-officedocument.presentationml.slideMaster+xml"/>
  <Override PartName="/ppt/slides/slide69.xml" ContentType="application/vnd.openxmlformats-officedocument.presentationml.slide+xml"/>
  <Override PartName="/ppt/slideMasters/slideMaster70.xml" ContentType="application/vnd.openxmlformats-officedocument.presentationml.slideMaster+xml"/>
  <Override PartName="/ppt/slides/slide70.xml" ContentType="application/vnd.openxmlformats-officedocument.presentationml.slide+xml"/>
  <Override PartName="/ppt/slideMasters/slideMaster71.xml" ContentType="application/vnd.openxmlformats-officedocument.presentationml.slideMaster+xml"/>
  <Override PartName="/ppt/slides/slide71.xml" ContentType="application/vnd.openxmlformats-officedocument.presentationml.slide+xml"/>
  <Override PartName="/ppt/slideMasters/slideMaster72.xml" ContentType="application/vnd.openxmlformats-officedocument.presentationml.slideMaster+xml"/>
  <Override PartName="/ppt/slides/slide72.xml" ContentType="application/vnd.openxmlformats-officedocument.presentationml.slide+xml"/>
  <Override PartName="/ppt/slideMasters/slideMaster73.xml" ContentType="application/vnd.openxmlformats-officedocument.presentationml.slideMaster+xml"/>
  <Override PartName="/ppt/slides/slide73.xml" ContentType="application/vnd.openxmlformats-officedocument.presentationml.slide+xml"/>
  <Override PartName="/ppt/slideMasters/slideMaster74.xml" ContentType="application/vnd.openxmlformats-officedocument.presentationml.slideMaster+xml"/>
  <Override PartName="/ppt/slides/slide74.xml" ContentType="application/vnd.openxmlformats-officedocument.presentationml.slide+xml"/>
  <Override PartName="/ppt/slideMasters/slideMaster75.xml" ContentType="application/vnd.openxmlformats-officedocument.presentationml.slideMaster+xml"/>
  <Override PartName="/ppt/slides/slide75.xml" ContentType="application/vnd.openxmlformats-officedocument.presentationml.slide+xml"/>
  <Override PartName="/ppt/slideMasters/slideMaster76.xml" ContentType="application/vnd.openxmlformats-officedocument.presentationml.slideMaster+xml"/>
  <Override PartName="/ppt/slides/slide76.xml" ContentType="application/vnd.openxmlformats-officedocument.presentationml.slide+xml"/>
  <Override PartName="/ppt/slideMasters/slideMaster77.xml" ContentType="application/vnd.openxmlformats-officedocument.presentationml.slideMaster+xml"/>
  <Override PartName="/ppt/slides/slide77.xml" ContentType="application/vnd.openxmlformats-officedocument.presentationml.slide+xml"/>
  <Override PartName="/ppt/slideMasters/slideMaster78.xml" ContentType="application/vnd.openxmlformats-officedocument.presentationml.slideMaster+xml"/>
  <Override PartName="/ppt/slides/slide78.xml" ContentType="application/vnd.openxmlformats-officedocument.presentationml.slide+xml"/>
  <Override PartName="/ppt/slideMasters/slideMaster79.xml" ContentType="application/vnd.openxmlformats-officedocument.presentationml.slideMaster+xml"/>
  <Override PartName="/ppt/slides/slide79.xml" ContentType="application/vnd.openxmlformats-officedocument.presentationml.slide+xml"/>
  <Override PartName="/ppt/slideMasters/slideMaster80.xml" ContentType="application/vnd.openxmlformats-officedocument.presentationml.slideMaster+xml"/>
  <Override PartName="/ppt/slides/slide80.xml" ContentType="application/vnd.openxmlformats-officedocument.presentationml.slide+xml"/>
  <Override PartName="/ppt/slideMasters/slideMaster81.xml" ContentType="application/vnd.openxmlformats-officedocument.presentationml.slideMaster+xml"/>
  <Override PartName="/ppt/slides/slide81.xml" ContentType="application/vnd.openxmlformats-officedocument.presentationml.slide+xml"/>
  <Override PartName="/ppt/slideMasters/slideMaster82.xml" ContentType="application/vnd.openxmlformats-officedocument.presentationml.slideMaster+xml"/>
  <Override PartName="/ppt/slides/slide82.xml" ContentType="application/vnd.openxmlformats-officedocument.presentationml.slide+xml"/>
  <Override PartName="/ppt/slideMasters/slideMaster83.xml" ContentType="application/vnd.openxmlformats-officedocument.presentationml.slideMaster+xml"/>
  <Override PartName="/ppt/slides/slide83.xml" ContentType="application/vnd.openxmlformats-officedocument.presentationml.slide+xml"/>
  <Override PartName="/ppt/slideMasters/slideMaster84.xml" ContentType="application/vnd.openxmlformats-officedocument.presentationml.slideMaster+xml"/>
  <Override PartName="/ppt/slides/slide84.xml" ContentType="application/vnd.openxmlformats-officedocument.presentationml.slide+xml"/>
  <Override PartName="/ppt/slideMasters/slideMaster85.xml" ContentType="application/vnd.openxmlformats-officedocument.presentationml.slideMaster+xml"/>
  <Override PartName="/ppt/slides/slide85.xml" ContentType="application/vnd.openxmlformats-officedocument.presentationml.slide+xml"/>
  <Override PartName="/ppt/slideMasters/slideMaster86.xml" ContentType="application/vnd.openxmlformats-officedocument.presentationml.slideMaster+xml"/>
  <Override PartName="/ppt/slides/slide86.xml" ContentType="application/vnd.openxmlformats-officedocument.presentationml.slide+xml"/>
  <Override PartName="/ppt/slideMasters/slideMaster87.xml" ContentType="application/vnd.openxmlformats-officedocument.presentationml.slideMaster+xml"/>
  <Override PartName="/ppt/slides/slide87.xml" ContentType="application/vnd.openxmlformats-officedocument.presentationml.slide+xml"/>
  <Override PartName="/ppt/slideMasters/slideMaster88.xml" ContentType="application/vnd.openxmlformats-officedocument.presentationml.slideMaster+xml"/>
  <Override PartName="/ppt/slides/slide88.xml" ContentType="application/vnd.openxmlformats-officedocument.presentationml.slide+xml"/>
  <Override PartName="/ppt/slideMasters/slideMaster89.xml" ContentType="application/vnd.openxmlformats-officedocument.presentationml.slideMaster+xml"/>
  <Override PartName="/ppt/slides/slide89.xml" ContentType="application/vnd.openxmlformats-officedocument.presentationml.slide+xml"/>
  <Override PartName="/ppt/slideMasters/slideMaster90.xml" ContentType="application/vnd.openxmlformats-officedocument.presentationml.slideMaster+xml"/>
  <Override PartName="/ppt/slides/slide90.xml" ContentType="application/vnd.openxmlformats-officedocument.presentationml.slide+xml"/>
  <Override PartName="/ppt/slideMasters/slideMaster91.xml" ContentType="application/vnd.openxmlformats-officedocument.presentationml.slideMaster+xml"/>
  <Override PartName="/ppt/slides/slide91.xml" ContentType="application/vnd.openxmlformats-officedocument.presentationml.slide+xml"/>
  <Override PartName="/ppt/slideMasters/slideMaster92.xml" ContentType="application/vnd.openxmlformats-officedocument.presentationml.slideMaster+xml"/>
  <Override PartName="/ppt/slides/slide92.xml" ContentType="application/vnd.openxmlformats-officedocument.presentationml.slide+xml"/>
  <Override PartName="/ppt/slideMasters/slideMaster93.xml" ContentType="application/vnd.openxmlformats-officedocument.presentationml.slideMaster+xml"/>
  <Override PartName="/ppt/slides/slide93.xml" ContentType="application/vnd.openxmlformats-officedocument.presentationml.slide+xml"/>
  <Override PartName="/ppt/slideMasters/slideMaster94.xml" ContentType="application/vnd.openxmlformats-officedocument.presentationml.slideMaster+xml"/>
  <Override PartName="/ppt/slides/slide94.xml" ContentType="application/vnd.openxmlformats-officedocument.presentationml.slide+xml"/>
  <Override PartName="/ppt/slideMasters/slideMaster95.xml" ContentType="application/vnd.openxmlformats-officedocument.presentationml.slideMaster+xml"/>
  <Override PartName="/ppt/slides/slide95.xml" ContentType="application/vnd.openxmlformats-officedocument.presentationml.slide+xml"/>
  <Override PartName="/ppt/slideMasters/slideMaster96.xml" ContentType="application/vnd.openxmlformats-officedocument.presentationml.slideMaster+xml"/>
  <Override PartName="/ppt/slides/slide96.xml" ContentType="application/vnd.openxmlformats-officedocument.presentationml.slide+xml"/>
  <Override PartName="/ppt/slideMasters/slideMaster97.xml" ContentType="application/vnd.openxmlformats-officedocument.presentationml.slideMaster+xml"/>
  <Override PartName="/ppt/slides/slide97.xml" ContentType="application/vnd.openxmlformats-officedocument.presentationml.slide+xml"/>
  <Override PartName="/ppt/slideMasters/slideMaster98.xml" ContentType="application/vnd.openxmlformats-officedocument.presentationml.slideMaster+xml"/>
  <Override PartName="/ppt/slides/slide98.xml" ContentType="application/vnd.openxmlformats-officedocument.presentationml.slide+xml"/>
  <Override PartName="/ppt/slideMasters/slideMaster99.xml" ContentType="application/vnd.openxmlformats-officedocument.presentationml.slideMaster+xml"/>
  <Override PartName="/ppt/slides/slide99.xml" ContentType="application/vnd.openxmlformats-officedocument.presentationml.slide+xml"/>
  <Override PartName="/ppt/slideMasters/slideMaster100.xml" ContentType="application/vnd.openxmlformats-officedocument.presentationml.slideMaster+xml"/>
  <Override PartName="/ppt/slides/slide100.xml" ContentType="application/vnd.openxmlformats-officedocument.presentationml.slide+xml"/>
  <Override PartName="/ppt/slideMasters/slideMaster101.xml" ContentType="application/vnd.openxmlformats-officedocument.presentationml.slideMaster+xml"/>
  <Override PartName="/ppt/slides/slide101.xml" ContentType="application/vnd.openxmlformats-officedocument.presentationml.slide+xml"/>
  <Override PartName="/ppt/slideMasters/slideMaster102.xml" ContentType="application/vnd.openxmlformats-officedocument.presentationml.slideMaster+xml"/>
  <Override PartName="/ppt/slides/slide102.xml" ContentType="application/vnd.openxmlformats-officedocument.presentationml.slide+xml"/>
  <Override PartName="/ppt/slideMasters/slideMaster103.xml" ContentType="application/vnd.openxmlformats-officedocument.presentationml.slideMaster+xml"/>
  <Override PartName="/ppt/slides/slide103.xml" ContentType="application/vnd.openxmlformats-officedocument.presentationml.slide+xml"/>
  <Override PartName="/ppt/slideMasters/slideMaster104.xml" ContentType="application/vnd.openxmlformats-officedocument.presentationml.slideMaster+xml"/>
  <Override PartName="/ppt/slides/slide104.xml" ContentType="application/vnd.openxmlformats-officedocument.presentationml.slide+xml"/>
  <Override PartName="/ppt/slideMasters/slideMaster105.xml" ContentType="application/vnd.openxmlformats-officedocument.presentationml.slideMaster+xml"/>
  <Override PartName="/ppt/slides/slide105.xml" ContentType="application/vnd.openxmlformats-officedocument.presentationml.slide+xml"/>
  <Override PartName="/ppt/slideMasters/slideMaster106.xml" ContentType="application/vnd.openxmlformats-officedocument.presentationml.slideMaster+xml"/>
  <Override PartName="/ppt/slides/slide106.xml" ContentType="application/vnd.openxmlformats-officedocument.presentationml.slide+xml"/>
  <Override PartName="/ppt/slideMasters/slideMaster107.xml" ContentType="application/vnd.openxmlformats-officedocument.presentationml.slideMaster+xml"/>
  <Override PartName="/ppt/slides/slide107.xml" ContentType="application/vnd.openxmlformats-officedocument.presentationml.slide+xml"/>
  <Override PartName="/ppt/slideMasters/slideMaster108.xml" ContentType="application/vnd.openxmlformats-officedocument.presentationml.slideMaster+xml"/>
  <Override PartName="/ppt/slides/slide108.xml" ContentType="application/vnd.openxmlformats-officedocument.presentationml.slide+xml"/>
  <Override PartName="/ppt/slideMasters/slideMaster109.xml" ContentType="application/vnd.openxmlformats-officedocument.presentationml.slideMaster+xml"/>
  <Override PartName="/ppt/slides/slide109.xml" ContentType="application/vnd.openxmlformats-officedocument.presentationml.slide+xml"/>
  <Override PartName="/ppt/slideMasters/slideMaster110.xml" ContentType="application/vnd.openxmlformats-officedocument.presentationml.slideMaster+xml"/>
  <Override PartName="/ppt/slides/slide110.xml" ContentType="application/vnd.openxmlformats-officedocument.presentationml.slide+xml"/>
  <Override PartName="/ppt/slideMasters/slideMaster111.xml" ContentType="application/vnd.openxmlformats-officedocument.presentationml.slideMaster+xml"/>
  <Override PartName="/ppt/slides/slide111.xml" ContentType="application/vnd.openxmlformats-officedocument.presentationml.slide+xml"/>
  <Override PartName="/ppt/slideMasters/slideMaster112.xml" ContentType="application/vnd.openxmlformats-officedocument.presentationml.slideMaster+xml"/>
  <Override PartName="/ppt/slides/slide112.xml" ContentType="application/vnd.openxmlformats-officedocument.presentationml.slide+xml"/>
  <Override PartName="/ppt/slideMasters/slideMaster113.xml" ContentType="application/vnd.openxmlformats-officedocument.presentationml.slideMaster+xml"/>
  <Override PartName="/ppt/slides/slide113.xml" ContentType="application/vnd.openxmlformats-officedocument.presentationml.slide+xml"/>
  <Override PartName="/ppt/slideMasters/slideMaster114.xml" ContentType="application/vnd.openxmlformats-officedocument.presentationml.slideMaster+xml"/>
  <Override PartName="/ppt/slides/slide114.xml" ContentType="application/vnd.openxmlformats-officedocument.presentationml.slide+xml"/>
  <Override PartName="/ppt/slideMasters/slideMaster115.xml" ContentType="application/vnd.openxmlformats-officedocument.presentationml.slideMaster+xml"/>
  <Override PartName="/ppt/slides/slide115.xml" ContentType="application/vnd.openxmlformats-officedocument.presentationml.slide+xml"/>
  <Override PartName="/ppt/slideMasters/slideMaster116.xml" ContentType="application/vnd.openxmlformats-officedocument.presentationml.slideMaster+xml"/>
  <Override PartName="/ppt/slides/slide116.xml" ContentType="application/vnd.openxmlformats-officedocument.presentationml.slide+xml"/>
  <Override PartName="/ppt/slideMasters/slideMaster117.xml" ContentType="application/vnd.openxmlformats-officedocument.presentationml.slideMaster+xml"/>
  <Override PartName="/ppt/slides/slide117.xml" ContentType="application/vnd.openxmlformats-officedocument.presentationml.slide+xml"/>
  <Override PartName="/ppt/slideMasters/slideMaster118.xml" ContentType="application/vnd.openxmlformats-officedocument.presentationml.slideMaster+xml"/>
  <Override PartName="/ppt/slides/slide118.xml" ContentType="application/vnd.openxmlformats-officedocument.presentationml.slide+xml"/>
  <Override PartName="/ppt/slideMasters/slideMaster119.xml" ContentType="application/vnd.openxmlformats-officedocument.presentationml.slideMaster+xml"/>
  <Override PartName="/ppt/slides/slide119.xml" ContentType="application/vnd.openxmlformats-officedocument.presentationml.slide+xml"/>
  <Override PartName="/ppt/slideMasters/slideMaster120.xml" ContentType="application/vnd.openxmlformats-officedocument.presentationml.slideMaster+xml"/>
  <Override PartName="/ppt/slides/slide120.xml" ContentType="application/vnd.openxmlformats-officedocument.presentationml.slide+xml"/>
  <Override PartName="/ppt/slideMasters/slideMaster121.xml" ContentType="application/vnd.openxmlformats-officedocument.presentationml.slideMaster+xml"/>
  <Override PartName="/ppt/slides/slide121.xml" ContentType="application/vnd.openxmlformats-officedocument.presentationml.slide+xml"/>
  <Override PartName="/ppt/slideMasters/slideMaster122.xml" ContentType="application/vnd.openxmlformats-officedocument.presentationml.slideMaster+xml"/>
  <Override PartName="/ppt/slides/slide122.xml" ContentType="application/vnd.openxmlformats-officedocument.presentationml.slide+xml"/>
  <Override PartName="/ppt/slideMasters/slideMaster123.xml" ContentType="application/vnd.openxmlformats-officedocument.presentationml.slideMaster+xml"/>
  <Override PartName="/ppt/slides/slide123.xml" ContentType="application/vnd.openxmlformats-officedocument.presentationml.slide+xml"/>
  <Override PartName="/ppt/slideMasters/slideMaster124.xml" ContentType="application/vnd.openxmlformats-officedocument.presentationml.slideMaster+xml"/>
  <Override PartName="/ppt/slides/slide124.xml" ContentType="application/vnd.openxmlformats-officedocument.presentationml.slide+xml"/>
  <Override PartName="/ppt/slideMasters/slideMaster125.xml" ContentType="application/vnd.openxmlformats-officedocument.presentationml.slideMaster+xml"/>
  <Override PartName="/ppt/slides/slide125.xml" ContentType="application/vnd.openxmlformats-officedocument.presentationml.slide+xml"/>
  <Override PartName="/ppt/slideMasters/slideMaster126.xml" ContentType="application/vnd.openxmlformats-officedocument.presentationml.slideMaster+xml"/>
  <Override PartName="/ppt/slides/slide126.xml" ContentType="application/vnd.openxmlformats-officedocument.presentationml.slide+xml"/>
  <Override PartName="/ppt/slideMasters/slideMaster127.xml" ContentType="application/vnd.openxmlformats-officedocument.presentationml.slideMaster+xml"/>
  <Override PartName="/ppt/slides/slide127.xml" ContentType="application/vnd.openxmlformats-officedocument.presentationml.slide+xml"/>
  <Override PartName="/ppt/slideMasters/slideMaster128.xml" ContentType="application/vnd.openxmlformats-officedocument.presentationml.slideMaster+xml"/>
  <Override PartName="/ppt/slides/slide128.xml" ContentType="application/vnd.openxmlformats-officedocument.presentationml.slide+xml"/>
  <Override PartName="/ppt/slideMasters/slideMaster129.xml" ContentType="application/vnd.openxmlformats-officedocument.presentationml.slideMaster+xml"/>
  <Override PartName="/ppt/slides/slide129.xml" ContentType="application/vnd.openxmlformats-officedocument.presentationml.slide+xml"/>
  <Override PartName="/ppt/slideMasters/slideMaster130.xml" ContentType="application/vnd.openxmlformats-officedocument.presentationml.slideMaster+xml"/>
  <Override PartName="/ppt/slides/slide130.xml" ContentType="application/vnd.openxmlformats-officedocument.presentationml.slide+xml"/>
  <Override PartName="/ppt/slideMasters/slideMaster131.xml" ContentType="application/vnd.openxmlformats-officedocument.presentationml.slideMaster+xml"/>
  <Override PartName="/ppt/slides/slide131.xml" ContentType="application/vnd.openxmlformats-officedocument.presentationml.slide+xml"/>
  <Override PartName="/ppt/slideMasters/slideMaster132.xml" ContentType="application/vnd.openxmlformats-officedocument.presentationml.slideMaster+xml"/>
  <Override PartName="/ppt/slides/slide132.xml" ContentType="application/vnd.openxmlformats-officedocument.presentationml.slide+xml"/>
  <Override PartName="/ppt/slideMasters/slideMaster133.xml" ContentType="application/vnd.openxmlformats-officedocument.presentationml.slideMaster+xml"/>
  <Override PartName="/ppt/slides/slide133.xml" ContentType="application/vnd.openxmlformats-officedocument.presentationml.slide+xml"/>
  <Override PartName="/ppt/slideMasters/slideMaster134.xml" ContentType="application/vnd.openxmlformats-officedocument.presentationml.slideMaster+xml"/>
  <Override PartName="/ppt/slides/slide134.xml" ContentType="application/vnd.openxmlformats-officedocument.presentationml.slide+xml"/>
  <Override PartName="/ppt/slideMasters/slideMaster135.xml" ContentType="application/vnd.openxmlformats-officedocument.presentationml.slideMaster+xml"/>
  <Override PartName="/ppt/slides/slide135.xml" ContentType="application/vnd.openxmlformats-officedocument.presentationml.slide+xml"/>
  <Override PartName="/ppt/slideMasters/slideMaster136.xml" ContentType="application/vnd.openxmlformats-officedocument.presentationml.slideMaster+xml"/>
  <Override PartName="/ppt/slides/slide136.xml" ContentType="application/vnd.openxmlformats-officedocument.presentationml.slide+xml"/>
  <Override PartName="/ppt/slideMasters/slideMaster137.xml" ContentType="application/vnd.openxmlformats-officedocument.presentationml.slideMaster+xml"/>
  <Override PartName="/ppt/slides/slide137.xml" ContentType="application/vnd.openxmlformats-officedocument.presentationml.slide+xml"/>
  <Override PartName="/ppt/slideMasters/slideMaster138.xml" ContentType="application/vnd.openxmlformats-officedocument.presentationml.slideMaster+xml"/>
  <Override PartName="/ppt/slides/slide138.xml" ContentType="application/vnd.openxmlformats-officedocument.presentationml.slide+xml"/>
  <Override PartName="/ppt/slideMasters/slideMaster139.xml" ContentType="application/vnd.openxmlformats-officedocument.presentationml.slideMaster+xml"/>
  <Override PartName="/ppt/slides/slide139.xml" ContentType="application/vnd.openxmlformats-officedocument.presentationml.slide+xml"/>
  <Override PartName="/ppt/slideMasters/slideMaster140.xml" ContentType="application/vnd.openxmlformats-officedocument.presentationml.slideMaster+xml"/>
  <Override PartName="/ppt/slides/slide140.xml" ContentType="application/vnd.openxmlformats-officedocument.presentationml.slide+xml"/>
  <Override PartName="/ppt/slideMasters/slideMaster141.xml" ContentType="application/vnd.openxmlformats-officedocument.presentationml.slideMaster+xml"/>
  <Override PartName="/ppt/slides/slide141.xml" ContentType="application/vnd.openxmlformats-officedocument.presentationml.slide+xml"/>
  <Override PartName="/ppt/slideMasters/slideMaster142.xml" ContentType="application/vnd.openxmlformats-officedocument.presentationml.slideMaster+xml"/>
  <Override PartName="/ppt/slides/slide142.xml" ContentType="application/vnd.openxmlformats-officedocument.presentationml.slide+xml"/>
  <Override PartName="/ppt/slideMasters/slideMaster143.xml" ContentType="application/vnd.openxmlformats-officedocument.presentationml.slideMaster+xml"/>
  <Override PartName="/ppt/slides/slide143.xml" ContentType="application/vnd.openxmlformats-officedocument.presentationml.slide+xml"/>
  <Override PartName="/ppt/slideMasters/slideMaster144.xml" ContentType="application/vnd.openxmlformats-officedocument.presentationml.slideMaster+xml"/>
  <Override PartName="/ppt/slides/slide144.xml" ContentType="application/vnd.openxmlformats-officedocument.presentationml.slide+xml"/>
  <Override PartName="/ppt/slideMasters/slideMaster145.xml" ContentType="application/vnd.openxmlformats-officedocument.presentationml.slideMaster+xml"/>
  <Override PartName="/ppt/slides/slide145.xml" ContentType="application/vnd.openxmlformats-officedocument.presentationml.slide+xml"/>
  <Override PartName="/ppt/slideMasters/slideMaster146.xml" ContentType="application/vnd.openxmlformats-officedocument.presentationml.slideMaster+xml"/>
  <Override PartName="/ppt/slides/slide146.xml" ContentType="application/vnd.openxmlformats-officedocument.presentationml.slide+xml"/>
  <Override PartName="/ppt/slideMasters/slideMaster147.xml" ContentType="application/vnd.openxmlformats-officedocument.presentationml.slideMaster+xml"/>
  <Override PartName="/ppt/slides/slide147.xml" ContentType="application/vnd.openxmlformats-officedocument.presentationml.slide+xml"/>
  <Override PartName="/ppt/slideMasters/slideMaster148.xml" ContentType="application/vnd.openxmlformats-officedocument.presentationml.slideMaster+xml"/>
  <Override PartName="/ppt/slides/slide148.xml" ContentType="application/vnd.openxmlformats-officedocument.presentationml.slide+xml"/>
  <Override PartName="/ppt/slideMasters/slideMaster149.xml" ContentType="application/vnd.openxmlformats-officedocument.presentationml.slideMaster+xml"/>
  <Override PartName="/ppt/slides/slide149.xml" ContentType="application/vnd.openxmlformats-officedocument.presentationml.slide+xml"/>
  <Override PartName="/ppt/slideMasters/slideMaster150.xml" ContentType="application/vnd.openxmlformats-officedocument.presentationml.slideMaster+xml"/>
  <Override PartName="/ppt/slides/slide15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  <p:sldId id="386" r:id="rId132"/>
    <p:sldId id="387" r:id="rId133"/>
    <p:sldId id="388" r:id="rId134"/>
    <p:sldId id="389" r:id="rId135"/>
    <p:sldId id="390" r:id="rId136"/>
    <p:sldId id="391" r:id="rId137"/>
    <p:sldId id="392" r:id="rId138"/>
    <p:sldId id="393" r:id="rId139"/>
    <p:sldId id="394" r:id="rId140"/>
    <p:sldId id="395" r:id="rId141"/>
    <p:sldId id="396" r:id="rId142"/>
    <p:sldId id="397" r:id="rId143"/>
    <p:sldId id="398" r:id="rId144"/>
    <p:sldId id="399" r:id="rId145"/>
    <p:sldId id="400" r:id="rId146"/>
    <p:sldId id="401" r:id="rId147"/>
    <p:sldId id="402" r:id="rId148"/>
    <p:sldId id="403" r:id="rId149"/>
    <p:sldId id="404" r:id="rId150"/>
    <p:sldId id="405" r:id="rId151"/>
  </p:sldIdLst>
  <p:notesMasterIdLst>
    <p:notesMasterId r:id="rId152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Relationship Id="rId142" Type="http://schemas.openxmlformats.org/officeDocument/2006/relationships/slide" Target="slides/slide141.xml"/><Relationship Id="rId143" Type="http://schemas.openxmlformats.org/officeDocument/2006/relationships/slide" Target="slides/slide142.xml"/><Relationship Id="rId144" Type="http://schemas.openxmlformats.org/officeDocument/2006/relationships/slide" Target="slides/slide143.xml"/><Relationship Id="rId145" Type="http://schemas.openxmlformats.org/officeDocument/2006/relationships/slide" Target="slides/slide144.xml"/><Relationship Id="rId146" Type="http://schemas.openxmlformats.org/officeDocument/2006/relationships/slide" Target="slides/slide145.xml"/><Relationship Id="rId147" Type="http://schemas.openxmlformats.org/officeDocument/2006/relationships/slide" Target="slides/slide146.xml"/><Relationship Id="rId148" Type="http://schemas.openxmlformats.org/officeDocument/2006/relationships/slide" Target="slides/slide147.xml"/><Relationship Id="rId149" Type="http://schemas.openxmlformats.org/officeDocument/2006/relationships/slide" Target="slides/slide148.xml"/><Relationship Id="rId150" Type="http://schemas.openxmlformats.org/officeDocument/2006/relationships/slide" Target="slides/slide149.xml"/><Relationship Id="rId151" Type="http://schemas.openxmlformats.org/officeDocument/2006/relationships/slide" Target="slides/slide150.xml"/><Relationship Id="rId152" Type="http://schemas.openxmlformats.org/officeDocument/2006/relationships/notesMaster" Target="notesMasters/notesMaster1.xml"/><Relationship Id="rId153" Type="http://schemas.openxmlformats.org/officeDocument/2006/relationships/presProps" Target="presProps.xml"/><Relationship Id="rId154" Type="http://schemas.openxmlformats.org/officeDocument/2006/relationships/viewProps" Target="viewProps.xml"/><Relationship Id="rId155" Type="http://schemas.openxmlformats.org/officeDocument/2006/relationships/theme" Target="theme/theme1.xml"/><Relationship Id="rId15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0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0.xml"/>
		</Relationships>
</file>

<file path=ppt/notesSlides/_rels/notesSlide10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1.xml"/>
		</Relationships>
</file>

<file path=ppt/notesSlides/_rels/notesSlide10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2.xml"/>
		</Relationships>
</file>

<file path=ppt/notesSlides/_rels/notesSlide10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3.xml"/>
		</Relationships>
</file>

<file path=ppt/notesSlides/_rels/notesSlide10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4.xml"/>
		</Relationships>
</file>

<file path=ppt/notesSlides/_rels/notesSlide10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5.xml"/>
		</Relationships>
</file>

<file path=ppt/notesSlides/_rels/notesSlide10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6.xml"/>
		</Relationships>
</file>

<file path=ppt/notesSlides/_rels/notesSlide10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7.xml"/>
		</Relationships>
</file>

<file path=ppt/notesSlides/_rels/notesSlide10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8.xml"/>
		</Relationships>
</file>

<file path=ppt/notesSlides/_rels/notesSlide10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9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0.xml"/>
		</Relationships>
</file>

<file path=ppt/notesSlides/_rels/notesSlide1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1.xml"/>
		</Relationships>
</file>

<file path=ppt/notesSlides/_rels/notesSlide1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2.xml"/>
		</Relationships>
</file>

<file path=ppt/notesSlides/_rels/notesSlide1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3.xml"/>
		</Relationships>
</file>

<file path=ppt/notesSlides/_rels/notesSlide1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4.xml"/>
		</Relationships>
</file>

<file path=ppt/notesSlides/_rels/notesSlide1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5.xml"/>
		</Relationships>
</file>

<file path=ppt/notesSlides/_rels/notesSlide1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6.xml"/>
		</Relationships>
</file>

<file path=ppt/notesSlides/_rels/notesSlide1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7.xml"/>
		</Relationships>
</file>

<file path=ppt/notesSlides/_rels/notesSlide1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8.xml"/>
		</Relationships>
</file>

<file path=ppt/notesSlides/_rels/notesSlide1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9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0.xml"/>
		</Relationships>
</file>

<file path=ppt/notesSlides/_rels/notesSlide1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1.xml"/>
		</Relationships>
</file>

<file path=ppt/notesSlides/_rels/notesSlide1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2.xml"/>
		</Relationships>
</file>

<file path=ppt/notesSlides/_rels/notesSlide1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3.xml"/>
		</Relationships>
</file>

<file path=ppt/notesSlides/_rels/notesSlide1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4.xml"/>
		</Relationships>
</file>

<file path=ppt/notesSlides/_rels/notesSlide1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5.xml"/>
		</Relationships>
</file>

<file path=ppt/notesSlides/_rels/notesSlide1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6.xml"/>
		</Relationships>
</file>

<file path=ppt/notesSlides/_rels/notesSlide1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7.xml"/>
		</Relationships>
</file>

<file path=ppt/notesSlides/_rels/notesSlide1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8.xml"/>
		</Relationships>
</file>

<file path=ppt/notesSlides/_rels/notesSlide1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9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0.xml"/>
		</Relationships>
</file>

<file path=ppt/notesSlides/_rels/notesSlide1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1.xml"/>
		</Relationships>
</file>

<file path=ppt/notesSlides/_rels/notesSlide1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2.xml"/>
		</Relationships>
</file>

<file path=ppt/notesSlides/_rels/notesSlide1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3.xml"/>
		</Relationships>
</file>

<file path=ppt/notesSlides/_rels/notesSlide1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4.xml"/>
		</Relationships>
</file>

<file path=ppt/notesSlides/_rels/notesSlide1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5.xml"/>
		</Relationships>
</file>

<file path=ppt/notesSlides/_rels/notesSlide1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6.xml"/>
		</Relationships>
</file>

<file path=ppt/notesSlides/_rels/notesSlide1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7.xml"/>
		</Relationships>
</file>

<file path=ppt/notesSlides/_rels/notesSlide1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8.xml"/>
		</Relationships>
</file>

<file path=ppt/notesSlides/_rels/notesSlide1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9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0.xml"/>
		</Relationships>
</file>

<file path=ppt/notesSlides/_rels/notesSlide1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1.xml"/>
		</Relationships>
</file>

<file path=ppt/notesSlides/_rels/notesSlide1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2.xml"/>
		</Relationships>
</file>

<file path=ppt/notesSlides/_rels/notesSlide1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3.xml"/>
		</Relationships>
</file>

<file path=ppt/notesSlides/_rels/notesSlide1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4.xml"/>
		</Relationships>
</file>

<file path=ppt/notesSlides/_rels/notesSlide1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5.xml"/>
		</Relationships>
</file>

<file path=ppt/notesSlides/_rels/notesSlide1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6.xml"/>
		</Relationships>
</file>

<file path=ppt/notesSlides/_rels/notesSlide1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7.xml"/>
		</Relationships>
</file>

<file path=ppt/notesSlides/_rels/notesSlide1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8.xml"/>
		</Relationships>
</file>

<file path=ppt/notesSlides/_rels/notesSlide1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9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0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5.xml"/>
		</Relationships>
</file>

<file path=ppt/notesSlides/_rels/notesSlide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6.xml"/>
		</Relationships>
</file>

<file path=ppt/notesSlides/_rels/notesSlide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7.xml"/>
		</Relationships>
</file>

<file path=ppt/notesSlides/_rels/notesSlide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8.xml"/>
		</Relationships>
</file>

<file path=ppt/notesSlides/_rels/notesSlide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9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0.xml"/>
		</Relationships>
</file>

<file path=ppt/notesSlides/_rels/notesSlide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1.xml"/>
		</Relationships>
</file>

<file path=ppt/notesSlides/_rels/notesSlide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2.xml"/>
		</Relationships>
</file>

<file path=ppt/notesSlides/_rels/notesSlide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3.xml"/>
		</Relationships>
</file>

<file path=ppt/notesSlides/_rels/notesSlide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4.xml"/>
		</Relationships>
</file>

<file path=ppt/notesSlides/_rels/notesSlide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5.xml"/>
		</Relationships>
</file>

<file path=ppt/notesSlides/_rels/notesSlide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6.xml"/>
		</Relationships>
</file>

<file path=ppt/notesSlides/_rels/notesSlide6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7.xml"/>
		</Relationships>
</file>

<file path=ppt/notesSlides/_rels/notesSlide6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8.xml"/>
		</Relationships>
</file>

<file path=ppt/notesSlides/_rels/notesSlide6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9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7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0.xml"/>
		</Relationships>
</file>

<file path=ppt/notesSlides/_rels/notesSlide7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1.xml"/>
		</Relationships>
</file>

<file path=ppt/notesSlides/_rels/notesSlide7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2.xml"/>
		</Relationships>
</file>

<file path=ppt/notesSlides/_rels/notesSlide7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3.xml"/>
		</Relationships>
</file>

<file path=ppt/notesSlides/_rels/notesSlide7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4.xml"/>
		</Relationships>
</file>

<file path=ppt/notesSlides/_rels/notesSlide7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5.xml"/>
		</Relationships>
</file>

<file path=ppt/notesSlides/_rels/notesSlide7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6.xml"/>
		</Relationships>
</file>

<file path=ppt/notesSlides/_rels/notesSlide7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7.xml"/>
		</Relationships>
</file>

<file path=ppt/notesSlides/_rels/notesSlide7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8.xml"/>
		</Relationships>
</file>

<file path=ppt/notesSlides/_rels/notesSlide7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9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8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0.xml"/>
		</Relationships>
</file>

<file path=ppt/notesSlides/_rels/notesSlide8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1.xml"/>
		</Relationships>
</file>

<file path=ppt/notesSlides/_rels/notesSlide8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2.xml"/>
		</Relationships>
</file>

<file path=ppt/notesSlides/_rels/notesSlide8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3.xml"/>
		</Relationships>
</file>

<file path=ppt/notesSlides/_rels/notesSlide8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4.xml"/>
		</Relationships>
</file>

<file path=ppt/notesSlides/_rels/notesSlide8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5.xml"/>
		</Relationships>
</file>

<file path=ppt/notesSlides/_rels/notesSlide8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6.xml"/>
		</Relationships>
</file>

<file path=ppt/notesSlides/_rels/notesSlide8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7.xml"/>
		</Relationships>
</file>

<file path=ppt/notesSlides/_rels/notesSlide8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8.xml"/>
		</Relationships>
</file>

<file path=ppt/notesSlides/_rels/notesSlide8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9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_rels/notesSlide9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0.xml"/>
		</Relationships>
</file>

<file path=ppt/notesSlides/_rels/notesSlide9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1.xml"/>
		</Relationships>
</file>

<file path=ppt/notesSlides/_rels/notesSlide9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2.xml"/>
		</Relationships>
</file>

<file path=ppt/notesSlides/_rels/notesSlide9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3.xml"/>
		</Relationships>
</file>

<file path=ppt/notesSlides/_rels/notesSlide9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4.xml"/>
		</Relationships>
</file>

<file path=ppt/notesSlides/_rels/notesSlide9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5.xml"/>
		</Relationships>
</file>

<file path=ppt/notesSlides/_rels/notesSlide9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6.xml"/>
		</Relationships>
</file>

<file path=ppt/notesSlides/_rels/notesSlide9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7.xml"/>
		</Relationships>
</file>

<file path=ppt/notesSlides/_rels/notesSlide9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8.xml"/>
		</Relationships>
</file>

<file path=ppt/notesSlides/_rels/notesSlide9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0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1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4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5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6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8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0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1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4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5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6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7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8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0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1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3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4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5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6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7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8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0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1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3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4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5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6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7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8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0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1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3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4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5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6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7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8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0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8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0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4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5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6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8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0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4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5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6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8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150</Slides>
  <Notes>150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150</vt:i4>
      </vt:variant>
    </vt:vector>
  </HeadingPairs>
  <TitlesOfParts>
    <vt:vector size="15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  <vt:lpstr>Slide 75</vt:lpstr>
      <vt:lpstr>Slide 76</vt:lpstr>
      <vt:lpstr>Slide 77</vt:lpstr>
      <vt:lpstr>Slide 78</vt:lpstr>
      <vt:lpstr>Slide 79</vt:lpstr>
      <vt:lpstr>Slide 80</vt:lpstr>
      <vt:lpstr>Slide 81</vt:lpstr>
      <vt:lpstr>Slide 82</vt:lpstr>
      <vt:lpstr>Slide 83</vt:lpstr>
      <vt:lpstr>Slide 84</vt:lpstr>
      <vt:lpstr>Slide 85</vt:lpstr>
      <vt:lpstr>Slide 86</vt:lpstr>
      <vt:lpstr>Slide 87</vt:lpstr>
      <vt:lpstr>Slide 88</vt:lpstr>
      <vt:lpstr>Slide 89</vt:lpstr>
      <vt:lpstr>Slide 90</vt:lpstr>
      <vt:lpstr>Slide 91</vt:lpstr>
      <vt:lpstr>Slide 92</vt:lpstr>
      <vt:lpstr>Slide 93</vt:lpstr>
      <vt:lpstr>Slide 94</vt:lpstr>
      <vt:lpstr>Slide 95</vt:lpstr>
      <vt:lpstr>Slide 96</vt:lpstr>
      <vt:lpstr>Slide 97</vt:lpstr>
      <vt:lpstr>Slide 98</vt:lpstr>
      <vt:lpstr>Slide 99</vt:lpstr>
      <vt:lpstr>Slide 100</vt:lpstr>
      <vt:lpstr>Slide 101</vt:lpstr>
      <vt:lpstr>Slide 102</vt:lpstr>
      <vt:lpstr>Slide 103</vt:lpstr>
      <vt:lpstr>Slide 104</vt:lpstr>
      <vt:lpstr>Slide 105</vt:lpstr>
      <vt:lpstr>Slide 106</vt:lpstr>
      <vt:lpstr>Slide 107</vt:lpstr>
      <vt:lpstr>Slide 108</vt:lpstr>
      <vt:lpstr>Slide 109</vt:lpstr>
      <vt:lpstr>Slide 110</vt:lpstr>
      <vt:lpstr>Slide 111</vt:lpstr>
      <vt:lpstr>Slide 112</vt:lpstr>
      <vt:lpstr>Slide 113</vt:lpstr>
      <vt:lpstr>Slide 114</vt:lpstr>
      <vt:lpstr>Slide 115</vt:lpstr>
      <vt:lpstr>Slide 116</vt:lpstr>
      <vt:lpstr>Slide 117</vt:lpstr>
      <vt:lpstr>Slide 118</vt:lpstr>
      <vt:lpstr>Slide 119</vt:lpstr>
      <vt:lpstr>Slide 120</vt:lpstr>
      <vt:lpstr>Slide 121</vt:lpstr>
      <vt:lpstr>Slide 122</vt:lpstr>
      <vt:lpstr>Slide 123</vt:lpstr>
      <vt:lpstr>Slide 124</vt:lpstr>
      <vt:lpstr>Slide 125</vt:lpstr>
      <vt:lpstr>Slide 126</vt:lpstr>
      <vt:lpstr>Slide 127</vt:lpstr>
      <vt:lpstr>Slide 128</vt:lpstr>
      <vt:lpstr>Slide 129</vt:lpstr>
      <vt:lpstr>Slide 130</vt:lpstr>
      <vt:lpstr>Slide 131</vt:lpstr>
      <vt:lpstr>Slide 132</vt:lpstr>
      <vt:lpstr>Slide 133</vt:lpstr>
      <vt:lpstr>Slide 134</vt:lpstr>
      <vt:lpstr>Slide 135</vt:lpstr>
      <vt:lpstr>Slide 136</vt:lpstr>
      <vt:lpstr>Slide 137</vt:lpstr>
      <vt:lpstr>Slide 138</vt:lpstr>
      <vt:lpstr>Slide 139</vt:lpstr>
      <vt:lpstr>Slide 140</vt:lpstr>
      <vt:lpstr>Slide 141</vt:lpstr>
      <vt:lpstr>Slide 142</vt:lpstr>
      <vt:lpstr>Slide 143</vt:lpstr>
      <vt:lpstr>Slide 144</vt:lpstr>
      <vt:lpstr>Slide 145</vt:lpstr>
      <vt:lpstr>Slide 146</vt:lpstr>
      <vt:lpstr>Slide 147</vt:lpstr>
      <vt:lpstr>Slide 148</vt:lpstr>
      <vt:lpstr>Slide 149</vt:lpstr>
      <vt:lpstr>Slide 150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CE103 Algorithms and Programming I</dc:title>
  <dc:subject>PptxGenJS Presentation</dc:subject>
  <dc:creator>Author: Asst. Prof. Dr. Uğur CORUH</dc:creator>
  <cp:lastModifiedBy>Author: Asst. Prof. Dr. Uğur CORUH</cp:lastModifiedBy>
  <cp:revision>1</cp:revision>
  <dcterms:created xsi:type="dcterms:W3CDTF">2022-09-29T10:10:17Z</dcterms:created>
  <dcterms:modified xsi:type="dcterms:W3CDTF">2022-09-29T10:10:17Z</dcterms:modified>
</cp:coreProperties>
</file>